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7" r:id="rId2"/>
    <p:sldId id="267" r:id="rId3"/>
    <p:sldId id="258" r:id="rId4"/>
    <p:sldId id="259" r:id="rId5"/>
    <p:sldId id="262" r:id="rId6"/>
    <p:sldId id="266" r:id="rId7"/>
    <p:sldId id="260" r:id="rId8"/>
    <p:sldId id="261" r:id="rId9"/>
    <p:sldId id="268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7"/>
  </p:normalViewPr>
  <p:slideViewPr>
    <p:cSldViewPr snapToGrid="0" snapToObjects="1">
      <p:cViewPr varScale="1">
        <p:scale>
          <a:sx n="47" d="100"/>
          <a:sy n="47" d="100"/>
        </p:scale>
        <p:origin x="101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ACF42-A1B7-F24C-BD21-A0378F4F53E4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1088A-6AB6-6840-942E-50D81C3AC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8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1088A-6AB6-6840-942E-50D81C3AC4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2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1.Students will receive marshmallows in 2 sizes, small and large and be provided with toothpicks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For each question on their worksheet they will be told what element each marshmallow represents.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3.They will then be asked to create the molecule using the rules of covalent bonds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After practicing and creating the molecule with their marshmallow they will draw the molecule on their worksheet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1088A-6AB6-6840-942E-50D81C3AC4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5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4914D93-E4AD-C64C-9D90-E864C428C9DB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932774-8172-4649-BCD0-E5CEB32E3F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Warm-up 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is a polar bond? </a:t>
            </a:r>
            <a:endParaRPr lang="en-US" sz="4400" dirty="0" smtClean="0"/>
          </a:p>
          <a:p>
            <a:r>
              <a:rPr lang="en-US" sz="2000" dirty="0" smtClean="0"/>
              <a:t>Please take out your notes from Wednesday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47650" y="4104640"/>
            <a:ext cx="3856990" cy="24104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7650" y="4692767"/>
            <a:ext cx="385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SAES Due Feb 16th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997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a paperclip float on water?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Fill up cup with water</a:t>
            </a:r>
          </a:p>
          <a:p>
            <a:r>
              <a:rPr lang="en-US" dirty="0" smtClean="0"/>
              <a:t>Tear </a:t>
            </a:r>
            <a:r>
              <a:rPr lang="en-US" dirty="0"/>
              <a:t>a piece of tissue paper about half the size of a dollar bill</a:t>
            </a:r>
          </a:p>
          <a:p>
            <a:r>
              <a:rPr lang="en-US" dirty="0" smtClean="0"/>
              <a:t>GENTLY </a:t>
            </a:r>
            <a:r>
              <a:rPr lang="en-US" dirty="0"/>
              <a:t>drop the tissue flat onto the surface of the water</a:t>
            </a:r>
          </a:p>
          <a:p>
            <a:r>
              <a:rPr lang="en-US" dirty="0" smtClean="0"/>
              <a:t>GENTLY </a:t>
            </a:r>
            <a:r>
              <a:rPr lang="en-US" dirty="0"/>
              <a:t>place a dry paper clip flat onto the tissue (try not to touch the water or the tissue)</a:t>
            </a:r>
          </a:p>
          <a:p>
            <a:r>
              <a:rPr lang="en-US" dirty="0" smtClean="0"/>
              <a:t>Use </a:t>
            </a:r>
            <a:r>
              <a:rPr lang="en-US" dirty="0"/>
              <a:t>the eraser end of the pencil to carefully poke the tissue (not the paper clip) until the tissue sinks. </a:t>
            </a:r>
          </a:p>
          <a:p>
            <a:endParaRPr lang="en-US" dirty="0"/>
          </a:p>
        </p:txBody>
      </p:sp>
      <p:pic>
        <p:nvPicPr>
          <p:cNvPr id="5" name="Picture 4" descr="Screen Shot 2016-10-23 at 3.36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46" y="5223540"/>
            <a:ext cx="1256606" cy="13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can a paper clip float on water?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949823"/>
            <a:ext cx="7583488" cy="46149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1. Why do you think the paper clip floated?</a:t>
            </a:r>
          </a:p>
          <a:p>
            <a:r>
              <a:rPr lang="en-US" dirty="0" smtClean="0"/>
              <a:t>2. What types of bonds were present in the water?</a:t>
            </a:r>
          </a:p>
          <a:p>
            <a:r>
              <a:rPr lang="en-US" dirty="0" smtClean="0"/>
              <a:t>3. Which is stronger, a covalent bond or a hydrogen bond?</a:t>
            </a:r>
          </a:p>
          <a:p>
            <a:r>
              <a:rPr lang="en-US" dirty="0" smtClean="0"/>
              <a:t>Answer these three questions in pairs as I complete the </a:t>
            </a:r>
            <a:r>
              <a:rPr lang="en-US" dirty="0" err="1" smtClean="0"/>
              <a:t>notecheck</a:t>
            </a:r>
            <a:r>
              <a:rPr lang="en-US" dirty="0" smtClean="0"/>
              <a:t>, then we will recap as a class. </a:t>
            </a:r>
          </a:p>
          <a:p>
            <a:r>
              <a:rPr lang="en-US" dirty="0" smtClean="0"/>
              <a:t>Make sure notes have at the minimum: </a:t>
            </a:r>
          </a:p>
          <a:p>
            <a:pPr lvl="1"/>
            <a:r>
              <a:rPr lang="en-US" dirty="0"/>
              <a:t>What is a molecule?</a:t>
            </a:r>
          </a:p>
          <a:p>
            <a:pPr lvl="1"/>
            <a:r>
              <a:rPr lang="en-US" dirty="0"/>
              <a:t>What is a covalent bond?</a:t>
            </a:r>
          </a:p>
          <a:p>
            <a:pPr lvl="1"/>
            <a:r>
              <a:rPr lang="en-US" dirty="0"/>
              <a:t>What is electronegativity?</a:t>
            </a:r>
          </a:p>
          <a:p>
            <a:pPr lvl="1"/>
            <a:r>
              <a:rPr lang="en-US" dirty="0"/>
              <a:t>What is a hydrogen bond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59" y="4466175"/>
            <a:ext cx="1865389" cy="139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gs Teaching Chemistry - The Ato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866" y="867333"/>
            <a:ext cx="9252145" cy="5204460"/>
          </a:xfrm>
        </p:spPr>
      </p:pic>
    </p:spTree>
    <p:extLst>
      <p:ext uri="{BB962C8B-B14F-4D97-AF65-F5344CB8AC3E}">
        <p14:creationId xmlns:p14="http://schemas.microsoft.com/office/powerpoint/2010/main" val="638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Molecule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molecule is a group of atoms held together by covalent </a:t>
            </a:r>
            <a:r>
              <a:rPr lang="en-US" dirty="0" smtClean="0"/>
              <a:t>bonds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88" y="3976912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379" y="3291747"/>
            <a:ext cx="3501572" cy="28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covalent bonds?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two or more atoms share electrons </a:t>
            </a:r>
            <a:endParaRPr lang="en-US" dirty="0" smtClean="0"/>
          </a:p>
          <a:p>
            <a:r>
              <a:rPr lang="en-US" dirty="0" smtClean="0"/>
              <a:t>Why do atoms share electrons</a:t>
            </a:r>
          </a:p>
          <a:p>
            <a:pPr lvl="1"/>
            <a:r>
              <a:rPr lang="en-US" dirty="0" smtClean="0"/>
              <a:t>To complete their valence shell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904" b="19209"/>
          <a:stretch/>
        </p:blipFill>
        <p:spPr>
          <a:xfrm>
            <a:off x="175985" y="3683000"/>
            <a:ext cx="3198586" cy="2477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833" y="3534160"/>
            <a:ext cx="5569857" cy="24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Covalent bond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If I have H2O, how would that molecule look?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dirty="0"/>
              <a:t>Why?</a:t>
            </a:r>
          </a:p>
          <a:p>
            <a:r>
              <a:rPr lang="en-US" dirty="0" smtClean="0"/>
              <a:t>Marshmallow Molecules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473" y="3681680"/>
            <a:ext cx="4426857" cy="26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Marshmallow </a:t>
            </a:r>
            <a:r>
              <a:rPr lang="en-US" dirty="0" smtClean="0"/>
              <a:t>Molecules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Lets walk through what these answers are</a:t>
            </a:r>
            <a:endParaRPr lang="en-US" dirty="0"/>
          </a:p>
        </p:txBody>
      </p:sp>
      <p:pic>
        <p:nvPicPr>
          <p:cNvPr id="5" name="Picture 4" descr="Screen Shot 2016-10-23 at 3.3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50" y="3255504"/>
            <a:ext cx="4370175" cy="28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atoms have a higher affinity for electrons than others (they want them more)</a:t>
            </a:r>
          </a:p>
          <a:p>
            <a:pPr lvl="1"/>
            <a:r>
              <a:rPr lang="en-US" dirty="0" smtClean="0"/>
              <a:t>This behavior is described as electronegativity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64" y="3176199"/>
            <a:ext cx="5878285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 bonds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polar bond is created when an atom bonds with another atom with different </a:t>
            </a:r>
            <a:r>
              <a:rPr lang="en-US" dirty="0" err="1" smtClean="0"/>
              <a:t>electronegativities</a:t>
            </a:r>
            <a:endParaRPr lang="en-US" dirty="0" smtClean="0"/>
          </a:p>
          <a:p>
            <a:r>
              <a:rPr lang="en-US" dirty="0" smtClean="0"/>
              <a:t>Lets look at water</a:t>
            </a:r>
          </a:p>
          <a:p>
            <a:r>
              <a:rPr lang="en-US" dirty="0" smtClean="0"/>
              <a:t>According to our trend which atom is more electronegative?</a:t>
            </a:r>
          </a:p>
          <a:p>
            <a:r>
              <a:rPr lang="en-US" dirty="0" smtClean="0"/>
              <a:t>Does this create a charge like in an ion?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4" y="3900197"/>
            <a:ext cx="2938237" cy="236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gs Teaching Chemistry - Chemical Bon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6010"/>
            <a:ext cx="9105393" cy="5121910"/>
          </a:xfrm>
        </p:spPr>
      </p:pic>
    </p:spTree>
    <p:extLst>
      <p:ext uri="{BB962C8B-B14F-4D97-AF65-F5344CB8AC3E}">
        <p14:creationId xmlns:p14="http://schemas.microsoft.com/office/powerpoint/2010/main" val="28837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937</TotalTime>
  <Words>397</Words>
  <Application>Microsoft Office PowerPoint</Application>
  <PresentationFormat>On-screen Show (4:3)</PresentationFormat>
  <Paragraphs>46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Corbel</vt:lpstr>
      <vt:lpstr>Wingdings 2</vt:lpstr>
      <vt:lpstr>Pixel</vt:lpstr>
      <vt:lpstr>Warm-up </vt:lpstr>
      <vt:lpstr>PowerPoint Presentation</vt:lpstr>
      <vt:lpstr>What is a Molecule</vt:lpstr>
      <vt:lpstr>What are covalent bonds?</vt:lpstr>
      <vt:lpstr>Covalent bond practice</vt:lpstr>
      <vt:lpstr>Marshmallow Molecules recap</vt:lpstr>
      <vt:lpstr>Polar bonds</vt:lpstr>
      <vt:lpstr>Polar bonds continued</vt:lpstr>
      <vt:lpstr>PowerPoint Presentation</vt:lpstr>
      <vt:lpstr>Can a paperclip float on water?</vt:lpstr>
      <vt:lpstr>Why can a paper clip float on water?</vt:lpstr>
    </vt:vector>
  </TitlesOfParts>
  <Company>Ffa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Warm-up </dc:title>
  <dc:creator>Aj Argueta</dc:creator>
  <cp:lastModifiedBy>Hartfield, Kevin</cp:lastModifiedBy>
  <cp:revision>11</cp:revision>
  <dcterms:created xsi:type="dcterms:W3CDTF">2016-09-14T21:11:00Z</dcterms:created>
  <dcterms:modified xsi:type="dcterms:W3CDTF">2017-02-10T21:15:33Z</dcterms:modified>
</cp:coreProperties>
</file>